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4" r:id="rId13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0" Type="http://schemas.openxmlformats.org/officeDocument/2006/relationships/slide" Target="slides/slide5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33c5e4031bd_0_19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33c5e4031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1.png"/></Relationships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627"/>
          <p:cNvSpPr txBox="1"/>
          <p:nvPr>
            <p:ph type="title"/>
          </p:nvPr>
        </p:nvSpPr>
        <p:spPr>
          <a:xfrm>
            <a:off x="146367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sz="40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627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